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Approach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06736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42894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98138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60526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9220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11789547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Sarris, Eno. “Sarris: 10 Bold Predictions for the 2023 MLB Season.” </a:t>
            </a:r>
            <a:r>
              <a:rPr lang="en-US" sz="2000" i="1" dirty="0">
                <a:effectLst/>
              </a:rPr>
              <a:t>The Athletic</a:t>
            </a:r>
            <a:r>
              <a:rPr lang="en-US" sz="2000" dirty="0">
                <a:effectLst/>
              </a:rPr>
              <a:t>, 24 Mar. 2023, https://theathletic.com/4312841/2023/03/24/sarris-ten-bold-predictions-mlb-2023/.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Fast, Alex. “CSW Rate: Intro to a New Fantasy Baseball Metric.” Pitcher List, 5 Dec. 2022, https://www.pitcherlist.com/csw-rate-an-intro-to-an-important-new-metric/.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Clemens, Ben. “You Can't Fake Exit Velocity.” FanGraphs Baseball, 6 Feb. 2023, https://blogs.fangraphs.com/you-cant-fake-exit-velocity/.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87426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656210"/>
            <a:ext cx="7093259" cy="453966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6" y="3906466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726533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Eno Sarris (The Athletic) – Barrel% more predictive of future power than any other stat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Alex Fast (</a:t>
            </a:r>
            <a:r>
              <a:rPr lang="en-US" dirty="0" err="1"/>
              <a:t>PitcherList</a:t>
            </a:r>
            <a:r>
              <a:rPr lang="en-US" dirty="0"/>
              <a:t>) – CSW% (Called Strikes + Whiffs) stabilizes in smaller samples, highly correlated with strikeouts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 Clemens (Fangraphs) – Exit Velocity and Contact Rate stickiest metrics from year-to-year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Prior Research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66C3-93C1-6E71-0781-94FE5DA6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740" y="656210"/>
            <a:ext cx="419026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945515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Fangraphs – historical repository for basic and advanced metrics for hitters &amp;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2008-2022: pitch tracking era, access to metrics calculated per pitch (Swing%, CSW%)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2015-2022: Statcast metrics (Exit Velocity, Launch Angle, Sprint Speed)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individual yearly statistics from 2008-2022 for hitters and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Our Data Set – Gathering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BB07-439E-CC27-7E69-D30F1DA0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player: merge prior year’s data with following year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Impute missing Statcast metrics from 2008-2014 when unavailable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Features of both Hitters and Pitchers Data Sets – basic stats (prior year’s fantasy stats), advanced metrics, batted ball quality, swing decisions, Team, and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53 Features for Hitters Data Set, 59 for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Preprocessing &amp; Features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Targets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E32683-2252-EEE7-7D35-FBF323EFA4A2}"/>
              </a:ext>
            </a:extLst>
          </p:cNvPr>
          <p:cNvGrpSpPr/>
          <p:nvPr/>
        </p:nvGrpSpPr>
        <p:grpSpPr>
          <a:xfrm>
            <a:off x="390613" y="1227597"/>
            <a:ext cx="5436095" cy="3851217"/>
            <a:chOff x="390613" y="1227597"/>
            <a:chExt cx="5436095" cy="38512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027457-0E81-54B4-2DF4-CFF94AF33F00}"/>
                </a:ext>
              </a:extLst>
            </p:cNvPr>
            <p:cNvGrpSpPr/>
            <p:nvPr/>
          </p:nvGrpSpPr>
          <p:grpSpPr>
            <a:xfrm>
              <a:off x="390613" y="1227597"/>
              <a:ext cx="5299973" cy="3851217"/>
              <a:chOff x="390613" y="1227597"/>
              <a:chExt cx="5299973" cy="38512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87644A-12BF-078A-F1CA-D8830CB18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EA74C6-E843-91F8-43E4-60A5CA8EE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22D7B7-4899-D759-31BF-6305557516AD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53 Columns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36889-BA89-41E1-4C74-01E345EF3D93}"/>
                  </a:ext>
                </a:extLst>
              </p:cNvPr>
              <p:cNvSpPr txBox="1"/>
              <p:nvPr/>
            </p:nvSpPr>
            <p:spPr>
              <a:xfrm>
                <a:off x="580378" y="1227597"/>
                <a:ext cx="4921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Hitters (2008-2022) – 14.3k Rows 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6DC0BA-6883-ED38-2BF3-C71508ACD251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Home Runs (HR)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A376E0-B3EE-2979-2295-167A9B1B8DC6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31F734-C36D-C68A-3B45-6BA1033CBA57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(R)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9D4CC1-4357-A707-D856-394997103E25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Batted In (RBI)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5B195B-E044-92EA-5B10-2CBB95CB50BA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Stolen Bases (SB)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B2F0B5-4A31-821B-56C7-CCAE8B424D71}"/>
                  </a:ext>
                </a:extLst>
              </p:cNvPr>
              <p:cNvSpPr/>
              <p:nvPr/>
            </p:nvSpPr>
            <p:spPr>
              <a:xfrm>
                <a:off x="1828796" y="4436431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Batting Average (AVG)</a:t>
                </a: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7EBDB8-4189-2312-C99A-AF7512D901B2}"/>
                </a:ext>
              </a:extLst>
            </p:cNvPr>
            <p:cNvSpPr/>
            <p:nvPr/>
          </p:nvSpPr>
          <p:spPr>
            <a:xfrm>
              <a:off x="3187083" y="3429000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0F2F12-7BC4-BDED-1461-C5CA9AA1FA62}"/>
              </a:ext>
            </a:extLst>
          </p:cNvPr>
          <p:cNvGrpSpPr/>
          <p:nvPr/>
        </p:nvGrpSpPr>
        <p:grpSpPr>
          <a:xfrm>
            <a:off x="5980593" y="1227597"/>
            <a:ext cx="5530787" cy="3851217"/>
            <a:chOff x="5980593" y="1227597"/>
            <a:chExt cx="5530787" cy="38512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AA8F34-0807-0284-4B06-77F58FC60A5B}"/>
                </a:ext>
              </a:extLst>
            </p:cNvPr>
            <p:cNvGrpSpPr/>
            <p:nvPr/>
          </p:nvGrpSpPr>
          <p:grpSpPr>
            <a:xfrm>
              <a:off x="5980593" y="1227597"/>
              <a:ext cx="5530787" cy="3851217"/>
              <a:chOff x="275206" y="1227597"/>
              <a:chExt cx="5530787" cy="385121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46E67B1-8046-AE49-3375-0BEC4F659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76AAA7-565F-B8B1-A132-75E85D619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D0038F-BFEB-AE53-B0F0-9C2F6A4A254C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59 Columns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BBBD4-BB53-1EE2-FB70-B88757CF3577}"/>
                  </a:ext>
                </a:extLst>
              </p:cNvPr>
              <p:cNvSpPr txBox="1"/>
              <p:nvPr/>
            </p:nvSpPr>
            <p:spPr>
              <a:xfrm>
                <a:off x="275206" y="1227597"/>
                <a:ext cx="5530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Pitchers (2008-2022) – 7.4k Rows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DBACCE-DB56-3547-156B-CD6EB761D876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Wins (W)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3E8854-D6E8-F030-99AD-B33337DC0CFB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EE74DB-8730-6438-A12D-FD2612ACD87F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Saves (SV)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C9B626-E3F1-55D6-A978-DDC3FDA0B398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Earned Run Average (ERA)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1CAB65-1BB7-2FDF-9706-E0FC85029012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Strikeouts (SO)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8CC41-E082-DAD4-97F9-1F19A1801444}"/>
                  </a:ext>
                </a:extLst>
              </p:cNvPr>
              <p:cNvSpPr/>
              <p:nvPr/>
            </p:nvSpPr>
            <p:spPr>
              <a:xfrm>
                <a:off x="1720785" y="4436431"/>
                <a:ext cx="2639625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Walks + Hits per Inning Pitched (WHIP)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3A3CBBC-3A4F-DCDB-86C8-9CD2660A00DF}"/>
                </a:ext>
              </a:extLst>
            </p:cNvPr>
            <p:cNvSpPr/>
            <p:nvPr/>
          </p:nvSpPr>
          <p:spPr>
            <a:xfrm>
              <a:off x="8864356" y="2573969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04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667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  <vt:lpstr>Prior Research</vt:lpstr>
      <vt:lpstr>Our Data Set – Gathering </vt:lpstr>
      <vt:lpstr>Our Data Set – Preprocessing &amp; Features </vt:lpstr>
      <vt:lpstr>Our Data Set – Targets </vt:lpstr>
      <vt:lpstr>Modeling – Approach </vt:lpstr>
      <vt:lpstr>Modeling – Methodology </vt:lpstr>
      <vt:lpstr>Modeling – Methodology </vt:lpstr>
      <vt:lpstr>Results</vt:lpstr>
      <vt:lpstr>Conclusion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Rogers, Carter J</cp:lastModifiedBy>
  <cp:revision>57</cp:revision>
  <dcterms:created xsi:type="dcterms:W3CDTF">2020-03-10T16:22:03Z</dcterms:created>
  <dcterms:modified xsi:type="dcterms:W3CDTF">2023-05-01T20:39:20Z</dcterms:modified>
</cp:coreProperties>
</file>